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2" r:id="rId2"/>
    <p:sldId id="380" r:id="rId3"/>
    <p:sldId id="381" r:id="rId4"/>
    <p:sldId id="390" r:id="rId5"/>
    <p:sldId id="382" r:id="rId6"/>
    <p:sldId id="383" r:id="rId7"/>
    <p:sldId id="384" r:id="rId8"/>
    <p:sldId id="385" r:id="rId9"/>
    <p:sldId id="386" r:id="rId10"/>
    <p:sldId id="387" r:id="rId11"/>
    <p:sldId id="379" r:id="rId12"/>
    <p:sldId id="38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6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9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78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bookwidgets.com/play/t:10aLtMUWVaZU0u9fegRCHFfz87S9rjyvC3JugOH+HM9ORVBXUzg=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62fc0467-3f41-4928-94c5-2f5a6e61e77e/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2fc0467-3f41-4928-94c5-2f5a6e61e77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5735" y="3216790"/>
            <a:ext cx="6840669" cy="1655762"/>
          </a:xfrm>
        </p:spPr>
        <p:txBody>
          <a:bodyPr>
            <a:normAutofit/>
          </a:bodyPr>
          <a:lstStyle/>
          <a:p>
            <a:r>
              <a:rPr lang="hr-HR" sz="6600"/>
              <a:t>Croatia’s precious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2684808-D73C-4A74-96CF-81ED3D018FF3}"/>
              </a:ext>
            </a:extLst>
          </p:cNvPr>
          <p:cNvSpPr txBox="1"/>
          <p:nvPr/>
        </p:nvSpPr>
        <p:spPr>
          <a:xfrm>
            <a:off x="572757" y="785005"/>
            <a:ext cx="10651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Present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work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class</a:t>
            </a:r>
            <a:r>
              <a:rPr lang="hr-HR" sz="2400" dirty="0"/>
              <a:t>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Listens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presentations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good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could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been</a:t>
            </a:r>
            <a:r>
              <a:rPr lang="hr-HR" sz="2400" dirty="0"/>
              <a:t> </a:t>
            </a:r>
            <a:r>
              <a:rPr lang="hr-HR" sz="2400" dirty="0" err="1"/>
              <a:t>done</a:t>
            </a:r>
            <a:r>
              <a:rPr lang="hr-HR" sz="2400" dirty="0"/>
              <a:t> </a:t>
            </a:r>
            <a:r>
              <a:rPr lang="hr-HR" sz="2400" dirty="0" err="1"/>
              <a:t>better</a:t>
            </a:r>
            <a:r>
              <a:rPr lang="hr-HR" sz="2400" dirty="0"/>
              <a:t>. 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each</a:t>
            </a:r>
            <a:r>
              <a:rPr lang="hr-HR" sz="2400" dirty="0"/>
              <a:t> student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group</a:t>
            </a:r>
            <a:r>
              <a:rPr lang="hr-HR" sz="2400" dirty="0"/>
              <a:t> </a:t>
            </a:r>
            <a:r>
              <a:rPr lang="hr-HR" sz="2400" dirty="0" err="1"/>
              <a:t>did</a:t>
            </a:r>
            <a:r>
              <a:rPr lang="hr-HR" sz="2400" dirty="0"/>
              <a:t> </a:t>
            </a:r>
            <a:r>
              <a:rPr lang="hr-HR" sz="2400" dirty="0" err="1"/>
              <a:t>well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he/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could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done</a:t>
            </a:r>
            <a:r>
              <a:rPr lang="hr-HR" sz="2400" dirty="0"/>
              <a:t> </a:t>
            </a:r>
            <a:r>
              <a:rPr lang="hr-HR" sz="2400" dirty="0" err="1"/>
              <a:t>better</a:t>
            </a:r>
            <a:r>
              <a:rPr lang="hr-HR" sz="2400" dirty="0"/>
              <a:t>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CDB1DC3-5BFE-4654-A506-F430C3D48A1F}"/>
              </a:ext>
            </a:extLst>
          </p:cNvPr>
          <p:cNvSpPr/>
          <p:nvPr/>
        </p:nvSpPr>
        <p:spPr>
          <a:xfrm>
            <a:off x="572757" y="633046"/>
            <a:ext cx="11334540" cy="514475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6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9B0D469-D741-4182-B5ED-9E27107ACF2E}"/>
              </a:ext>
            </a:extLst>
          </p:cNvPr>
          <p:cNvSpPr txBox="1"/>
          <p:nvPr/>
        </p:nvSpPr>
        <p:spPr>
          <a:xfrm>
            <a:off x="800921" y="765404"/>
            <a:ext cx="9748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hlinkClick r:id="rId2"/>
              </a:rPr>
              <a:t>https://www.bookwidgets.com/play/t:10aLtMUWVaZU0u9fegRCHFfz87S9rjyvC3JugOH+HM9ORVBXUzg=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479024" y="90105"/>
            <a:ext cx="1092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27" y="2641034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65849" y="3694227"/>
            <a:ext cx="9748911" cy="184665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https://www.e-sfera.hr/dodatni-digitalni-sadrzaji/62fc0467-3f41-4928-94c5-2f5a6e61e77e/</a:t>
            </a:r>
            <a:r>
              <a:rPr lang="hr-HR" sz="2400" dirty="0"/>
              <a:t> </a:t>
            </a:r>
            <a:r>
              <a:rPr lang="hr-HR" dirty="0"/>
              <a:t> </a:t>
            </a:r>
          </a:p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35" y="872525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15607" y="1997839"/>
            <a:ext cx="9748911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https://www.e-sfera.hr/dodatni-digitalni-sadrzaji/62fc0467-3f41-4928-94c5-2f5a6e61e77e/</a:t>
            </a:r>
            <a:r>
              <a:rPr lang="hr-HR" sz="2400" dirty="0"/>
              <a:t> </a:t>
            </a:r>
          </a:p>
          <a:p>
            <a:pPr algn="ctr"/>
            <a:endParaRPr lang="hr-HR" dirty="0"/>
          </a:p>
          <a:p>
            <a:pPr algn="ctr"/>
            <a:r>
              <a:rPr lang="hr-HR" sz="2400" b="1" dirty="0" err="1"/>
              <a:t>Plants</a:t>
            </a:r>
            <a:r>
              <a:rPr lang="hr-HR" sz="2400" b="1" dirty="0"/>
              <a:t> </a:t>
            </a:r>
            <a:r>
              <a:rPr lang="hr-HR" sz="2400" b="1" dirty="0" err="1"/>
              <a:t>of</a:t>
            </a:r>
            <a:r>
              <a:rPr lang="hr-HR" sz="2400" b="1" dirty="0"/>
              <a:t> Croatia</a:t>
            </a:r>
          </a:p>
          <a:p>
            <a:pPr algn="ctr"/>
            <a:br>
              <a:rPr lang="hr-HR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1255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ED5D8E5-F68A-4C53-9493-233AAF4F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647873" cy="30956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E166C8B-9685-444A-B8F2-0AF42B28C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55" y="0"/>
            <a:ext cx="4462045" cy="32840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DAA1138-BFE1-4A15-BAB7-E8B397AB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5624"/>
            <a:ext cx="3076526" cy="376237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9276370-B428-4364-A475-922CC5731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845" y="3284064"/>
            <a:ext cx="3715155" cy="3573936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EA63857F-B070-4751-837B-8BB6EE9E0F98}"/>
              </a:ext>
            </a:extLst>
          </p:cNvPr>
          <p:cNvSpPr txBox="1"/>
          <p:nvPr/>
        </p:nvSpPr>
        <p:spPr>
          <a:xfrm>
            <a:off x="4238422" y="837240"/>
            <a:ext cx="3076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Name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.</a:t>
            </a:r>
          </a:p>
          <a:p>
            <a:endParaRPr lang="hr-HR" sz="2400" i="1" dirty="0"/>
          </a:p>
          <a:p>
            <a:r>
              <a:rPr lang="hr-HR" sz="2400" dirty="0"/>
              <a:t>How </a:t>
            </a:r>
            <a:r>
              <a:rPr lang="hr-HR" sz="2400" dirty="0" err="1"/>
              <a:t>much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common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C301B69-263B-4A95-8CF3-810D9932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" y="900279"/>
            <a:ext cx="11320188" cy="223989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FCC08E5-A3C1-4D56-8085-F60D11463377}"/>
              </a:ext>
            </a:extLst>
          </p:cNvPr>
          <p:cNvSpPr txBox="1"/>
          <p:nvPr/>
        </p:nvSpPr>
        <p:spPr>
          <a:xfrm>
            <a:off x="2844216" y="1946143"/>
            <a:ext cx="25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rgbClr val="FF0000"/>
                </a:solidFill>
              </a:rPr>
              <a:t>smeđi medvjed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92BC36F-04E9-42CB-B0C1-AA7745229CAC}"/>
              </a:ext>
            </a:extLst>
          </p:cNvPr>
          <p:cNvSpPr txBox="1"/>
          <p:nvPr/>
        </p:nvSpPr>
        <p:spPr>
          <a:xfrm>
            <a:off x="2849486" y="2559774"/>
            <a:ext cx="223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rgbClr val="FF0000"/>
                </a:solidFill>
              </a:rPr>
              <a:t>bijela roda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1752DA7-38D1-4B77-976D-B385E266A35F}"/>
              </a:ext>
            </a:extLst>
          </p:cNvPr>
          <p:cNvSpPr txBox="1"/>
          <p:nvPr/>
        </p:nvSpPr>
        <p:spPr>
          <a:xfrm>
            <a:off x="7450171" y="2036554"/>
            <a:ext cx="18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rgbClr val="FF0000"/>
                </a:solidFill>
              </a:rPr>
              <a:t>ris</a:t>
            </a:r>
            <a:endParaRPr lang="hr-HR" sz="2400" b="1" i="1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9593B38-85AD-410A-8ACD-1DC6A915428F}"/>
              </a:ext>
            </a:extLst>
          </p:cNvPr>
          <p:cNvSpPr txBox="1"/>
          <p:nvPr/>
        </p:nvSpPr>
        <p:spPr>
          <a:xfrm>
            <a:off x="8452314" y="2491265"/>
            <a:ext cx="223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rgbClr val="FF0000"/>
                </a:solidFill>
              </a:rPr>
              <a:t>kuna zlatica</a:t>
            </a:r>
          </a:p>
        </p:txBody>
      </p:sp>
    </p:spTree>
    <p:extLst>
      <p:ext uri="{BB962C8B-B14F-4D97-AF65-F5344CB8AC3E}">
        <p14:creationId xmlns:p14="http://schemas.microsoft.com/office/powerpoint/2010/main" val="28991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4">
            <a:extLst>
              <a:ext uri="{FF2B5EF4-FFF2-40B4-BE49-F238E27FC236}">
                <a16:creationId xmlns:a16="http://schemas.microsoft.com/office/drawing/2014/main" id="{01D1D114-8946-E90E-97FE-C921F860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86" y="0"/>
            <a:ext cx="9238600" cy="688952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TekstniOkvir 16">
            <a:extLst>
              <a:ext uri="{FF2B5EF4-FFF2-40B4-BE49-F238E27FC236}">
                <a16:creationId xmlns:a16="http://schemas.microsoft.com/office/drawing/2014/main" id="{A05B8335-AEEA-1B52-0205-5724AEBC93E3}"/>
              </a:ext>
            </a:extLst>
          </p:cNvPr>
          <p:cNvSpPr txBox="1"/>
          <p:nvPr/>
        </p:nvSpPr>
        <p:spPr>
          <a:xfrm>
            <a:off x="2681285" y="3244706"/>
            <a:ext cx="196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FF0000"/>
                </a:solidFill>
              </a:rPr>
              <a:t>Pine </a:t>
            </a:r>
            <a:r>
              <a:rPr lang="hr-HR" sz="2000" i="1" dirty="0" err="1">
                <a:solidFill>
                  <a:srgbClr val="FF0000"/>
                </a:solidFill>
              </a:rPr>
              <a:t>Marten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4" name="TekstniOkvir 18">
            <a:extLst>
              <a:ext uri="{FF2B5EF4-FFF2-40B4-BE49-F238E27FC236}">
                <a16:creationId xmlns:a16="http://schemas.microsoft.com/office/drawing/2014/main" id="{02C3622E-4113-9FB4-741F-FAB616D9A53D}"/>
              </a:ext>
            </a:extLst>
          </p:cNvPr>
          <p:cNvSpPr txBox="1"/>
          <p:nvPr/>
        </p:nvSpPr>
        <p:spPr>
          <a:xfrm>
            <a:off x="6411506" y="3244706"/>
            <a:ext cx="196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FF0000"/>
                </a:solidFill>
              </a:rPr>
              <a:t>Brown Bear</a:t>
            </a:r>
          </a:p>
        </p:txBody>
      </p:sp>
      <p:sp>
        <p:nvSpPr>
          <p:cNvPr id="5" name="TekstniOkvir 17">
            <a:extLst>
              <a:ext uri="{FF2B5EF4-FFF2-40B4-BE49-F238E27FC236}">
                <a16:creationId xmlns:a16="http://schemas.microsoft.com/office/drawing/2014/main" id="{FB0A90C9-18F2-0078-A96B-926797F2D195}"/>
              </a:ext>
            </a:extLst>
          </p:cNvPr>
          <p:cNvSpPr txBox="1"/>
          <p:nvPr/>
        </p:nvSpPr>
        <p:spPr>
          <a:xfrm>
            <a:off x="4321805" y="6457890"/>
            <a:ext cx="196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Lynx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6" name="TekstniOkvir 19">
            <a:extLst>
              <a:ext uri="{FF2B5EF4-FFF2-40B4-BE49-F238E27FC236}">
                <a16:creationId xmlns:a16="http://schemas.microsoft.com/office/drawing/2014/main" id="{F99CA92F-280B-00F0-BFEE-08DB1FDA79DC}"/>
              </a:ext>
            </a:extLst>
          </p:cNvPr>
          <p:cNvSpPr txBox="1"/>
          <p:nvPr/>
        </p:nvSpPr>
        <p:spPr>
          <a:xfrm>
            <a:off x="6513470" y="6345049"/>
            <a:ext cx="196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FF0000"/>
                </a:solidFill>
              </a:rPr>
              <a:t>White </a:t>
            </a:r>
            <a:r>
              <a:rPr lang="hr-HR" sz="2000" i="1" dirty="0" err="1">
                <a:solidFill>
                  <a:srgbClr val="FF0000"/>
                </a:solidFill>
              </a:rPr>
              <a:t>Stork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1E631E9-9AD7-48BC-97DA-355F51E5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5193" cy="307667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FC12A35-06E4-4067-AB10-8969AF9AA301}"/>
              </a:ext>
            </a:extLst>
          </p:cNvPr>
          <p:cNvSpPr txBox="1"/>
          <p:nvPr/>
        </p:nvSpPr>
        <p:spPr>
          <a:xfrm>
            <a:off x="6011694" y="942148"/>
            <a:ext cx="19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Brown Bear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E77768A-EC7B-4A25-806F-3E8143339A78}"/>
              </a:ext>
            </a:extLst>
          </p:cNvPr>
          <p:cNvSpPr txBox="1"/>
          <p:nvPr/>
        </p:nvSpPr>
        <p:spPr>
          <a:xfrm>
            <a:off x="6757482" y="1322894"/>
            <a:ext cx="163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White Stork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F3ED0C2-6E5A-4153-87DF-8B43283D3344}"/>
              </a:ext>
            </a:extLst>
          </p:cNvPr>
          <p:cNvSpPr txBox="1"/>
          <p:nvPr/>
        </p:nvSpPr>
        <p:spPr>
          <a:xfrm>
            <a:off x="8394971" y="1338203"/>
            <a:ext cx="163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Brown Bear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38F6C98-8EC2-42D3-B167-4FBAE225AFFD}"/>
              </a:ext>
            </a:extLst>
          </p:cNvPr>
          <p:cNvSpPr txBox="1"/>
          <p:nvPr/>
        </p:nvSpPr>
        <p:spPr>
          <a:xfrm>
            <a:off x="5132930" y="1753645"/>
            <a:ext cx="163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Brown Bear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A304B15-3D9F-4E69-8435-8BA1E52CF923}"/>
              </a:ext>
            </a:extLst>
          </p:cNvPr>
          <p:cNvSpPr txBox="1"/>
          <p:nvPr/>
        </p:nvSpPr>
        <p:spPr>
          <a:xfrm>
            <a:off x="6533745" y="2184532"/>
            <a:ext cx="163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Lynx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78EE641-8C13-48FB-B096-06FC5A465E23}"/>
              </a:ext>
            </a:extLst>
          </p:cNvPr>
          <p:cNvSpPr txBox="1"/>
          <p:nvPr/>
        </p:nvSpPr>
        <p:spPr>
          <a:xfrm>
            <a:off x="6096000" y="2600708"/>
            <a:ext cx="163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Lynx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AFB4640-8135-423F-A557-8E5393CCA070}"/>
              </a:ext>
            </a:extLst>
          </p:cNvPr>
          <p:cNvSpPr txBox="1"/>
          <p:nvPr/>
        </p:nvSpPr>
        <p:spPr>
          <a:xfrm>
            <a:off x="7401129" y="2573371"/>
            <a:ext cx="163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Pine Marten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85477AD0-B705-41C9-8E33-D485B22B0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254" y="4241307"/>
            <a:ext cx="6962775" cy="676275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0FA03138-E492-4D68-AA21-F40E806ABBAB}"/>
              </a:ext>
            </a:extLst>
          </p:cNvPr>
          <p:cNvSpPr txBox="1"/>
          <p:nvPr/>
        </p:nvSpPr>
        <p:spPr>
          <a:xfrm>
            <a:off x="3461427" y="3348873"/>
            <a:ext cx="393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/>
              <a:t>What do these words mean?</a:t>
            </a:r>
          </a:p>
          <a:p>
            <a:pPr algn="ctr"/>
            <a:r>
              <a:rPr lang="hr-HR" sz="2400" i="1"/>
              <a:t>Što ove riječi znače?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2AFD462-6A7D-48DE-86F2-84BB51F3CDE1}"/>
              </a:ext>
            </a:extLst>
          </p:cNvPr>
          <p:cNvSpPr txBox="1"/>
          <p:nvPr/>
        </p:nvSpPr>
        <p:spPr>
          <a:xfrm>
            <a:off x="2428638" y="4928564"/>
            <a:ext cx="93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kljun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B9E9456A-EA48-4E4C-ADB8-C9205B695DCD}"/>
              </a:ext>
            </a:extLst>
          </p:cNvPr>
          <p:cNvSpPr txBox="1"/>
          <p:nvPr/>
        </p:nvSpPr>
        <p:spPr>
          <a:xfrm>
            <a:off x="3894272" y="4928564"/>
            <a:ext cx="93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krila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9D8EC021-3A4E-48B5-B151-C2B6EF3B1F9D}"/>
              </a:ext>
            </a:extLst>
          </p:cNvPr>
          <p:cNvSpPr txBox="1"/>
          <p:nvPr/>
        </p:nvSpPr>
        <p:spPr>
          <a:xfrm>
            <a:off x="5359906" y="4882697"/>
            <a:ext cx="10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valuta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9955CDA-1BDE-421D-A628-CF10886221ED}"/>
              </a:ext>
            </a:extLst>
          </p:cNvPr>
          <p:cNvSpPr txBox="1"/>
          <p:nvPr/>
        </p:nvSpPr>
        <p:spPr>
          <a:xfrm>
            <a:off x="6884732" y="4915006"/>
            <a:ext cx="93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šape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743A4D0D-CA23-4022-939C-6BAC33D91A1B}"/>
              </a:ext>
            </a:extLst>
          </p:cNvPr>
          <p:cNvSpPr txBox="1"/>
          <p:nvPr/>
        </p:nvSpPr>
        <p:spPr>
          <a:xfrm>
            <a:off x="7997287" y="4921785"/>
            <a:ext cx="14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70C0"/>
                </a:solidFill>
              </a:rPr>
              <a:t>mjaukati</a:t>
            </a:r>
            <a:endParaRPr lang="hr-HR" sz="2400" i="1" dirty="0">
              <a:solidFill>
                <a:srgbClr val="0070C0"/>
              </a:solidFill>
            </a:endParaRP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1CEB3061-7841-4DB7-AE09-64913F6AF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91" y="3276967"/>
            <a:ext cx="7686675" cy="3400425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id="{DC3BE0AB-8A2C-4E9B-98A8-D78F15E82A0A}"/>
              </a:ext>
            </a:extLst>
          </p:cNvPr>
          <p:cNvSpPr txBox="1"/>
          <p:nvPr/>
        </p:nvSpPr>
        <p:spPr>
          <a:xfrm>
            <a:off x="3608962" y="4357991"/>
            <a:ext cx="142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meow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5D0889D0-AF53-4978-8B87-179A875AAFA0}"/>
              </a:ext>
            </a:extLst>
          </p:cNvPr>
          <p:cNvSpPr txBox="1"/>
          <p:nvPr/>
        </p:nvSpPr>
        <p:spPr>
          <a:xfrm>
            <a:off x="5565390" y="4746348"/>
            <a:ext cx="142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currency</a:t>
            </a:r>
            <a:endParaRPr lang="hr-H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8C502B6D-A36D-4463-94FA-52740BEA398C}"/>
              </a:ext>
            </a:extLst>
          </p:cNvPr>
          <p:cNvSpPr txBox="1"/>
          <p:nvPr/>
        </p:nvSpPr>
        <p:spPr>
          <a:xfrm>
            <a:off x="4888781" y="5219231"/>
            <a:ext cx="142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paws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33A665E2-0432-4886-B43C-D6F41AED7D7A}"/>
              </a:ext>
            </a:extLst>
          </p:cNvPr>
          <p:cNvSpPr txBox="1"/>
          <p:nvPr/>
        </p:nvSpPr>
        <p:spPr>
          <a:xfrm>
            <a:off x="3597630" y="5642511"/>
            <a:ext cx="142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wings</a:t>
            </a:r>
            <a:endParaRPr lang="hr-H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7BE81FCD-36F8-4372-8306-CF9E02177CF8}"/>
              </a:ext>
            </a:extLst>
          </p:cNvPr>
          <p:cNvSpPr txBox="1"/>
          <p:nvPr/>
        </p:nvSpPr>
        <p:spPr>
          <a:xfrm>
            <a:off x="5340453" y="6076003"/>
            <a:ext cx="142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beak</a:t>
            </a:r>
          </a:p>
        </p:txBody>
      </p:sp>
    </p:spTree>
    <p:extLst>
      <p:ext uri="{BB962C8B-B14F-4D97-AF65-F5344CB8AC3E}">
        <p14:creationId xmlns:p14="http://schemas.microsoft.com/office/powerpoint/2010/main" val="2056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768CA59-14A6-42A2-9A6B-E82B81B2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302"/>
            <a:ext cx="8961714" cy="50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0B41A07-03A5-4035-B345-6607359933F8}"/>
              </a:ext>
            </a:extLst>
          </p:cNvPr>
          <p:cNvSpPr txBox="1"/>
          <p:nvPr/>
        </p:nvSpPr>
        <p:spPr>
          <a:xfrm>
            <a:off x="515566" y="643621"/>
            <a:ext cx="1070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three</a:t>
            </a:r>
            <a:r>
              <a:rPr lang="hr-HR" sz="2400" dirty="0"/>
              <a:t> </a:t>
            </a:r>
            <a:r>
              <a:rPr lang="hr-HR" sz="2400" dirty="0" err="1"/>
              <a:t>new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learnt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previous</a:t>
            </a:r>
            <a:r>
              <a:rPr lang="hr-HR" sz="2400" dirty="0"/>
              <a:t> </a:t>
            </a:r>
            <a:r>
              <a:rPr lang="hr-HR" sz="2400" dirty="0" err="1"/>
              <a:t>lesson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two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know</a:t>
            </a:r>
            <a:r>
              <a:rPr lang="hr-HR" sz="2400" dirty="0"/>
              <a:t> more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32D73C8-E49F-4A5F-81FF-1E7E520FD6AD}"/>
              </a:ext>
            </a:extLst>
          </p:cNvPr>
          <p:cNvSpPr txBox="1"/>
          <p:nvPr/>
        </p:nvSpPr>
        <p:spPr>
          <a:xfrm>
            <a:off x="671209" y="2798059"/>
            <a:ext cx="10544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Read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answers</a:t>
            </a:r>
            <a:r>
              <a:rPr lang="hr-HR" sz="2400" dirty="0"/>
              <a:t>.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teacher</a:t>
            </a:r>
            <a:r>
              <a:rPr lang="hr-HR" sz="2400" dirty="0"/>
              <a:t> </a:t>
            </a:r>
            <a:r>
              <a:rPr lang="hr-HR" sz="2400" dirty="0" err="1"/>
              <a:t>writes</a:t>
            </a:r>
            <a:r>
              <a:rPr lang="hr-HR" sz="2400" dirty="0"/>
              <a:t> </a:t>
            </a:r>
            <a:r>
              <a:rPr lang="hr-HR" sz="2400" dirty="0" err="1"/>
              <a:t>down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know</a:t>
            </a:r>
            <a:r>
              <a:rPr lang="hr-HR" sz="2400" dirty="0"/>
              <a:t> more </a:t>
            </a:r>
            <a:r>
              <a:rPr lang="hr-HR" sz="2400" dirty="0" err="1"/>
              <a:t>about</a:t>
            </a:r>
            <a:r>
              <a:rPr lang="hr-HR" sz="2400" dirty="0"/>
              <a:t>. </a:t>
            </a:r>
          </a:p>
          <a:p>
            <a:endParaRPr lang="hr-HR" sz="2400" i="1" dirty="0"/>
          </a:p>
          <a:p>
            <a:pPr algn="ctr"/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. Use </a:t>
            </a:r>
            <a:r>
              <a:rPr lang="hr-HR" sz="2400" dirty="0" err="1"/>
              <a:t>the</a:t>
            </a:r>
            <a:r>
              <a:rPr lang="hr-HR" sz="2400" dirty="0"/>
              <a:t> Internet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answers</a:t>
            </a:r>
            <a:r>
              <a:rPr lang="hr-HR" sz="2400" dirty="0"/>
              <a:t> to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classmates</a:t>
            </a:r>
            <a:r>
              <a:rPr lang="hr-HR" sz="2400" dirty="0"/>
              <a:t>’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0D8F752-7C6E-4AFF-9749-F382F8A956A8}"/>
              </a:ext>
            </a:extLst>
          </p:cNvPr>
          <p:cNvSpPr/>
          <p:nvPr/>
        </p:nvSpPr>
        <p:spPr>
          <a:xfrm>
            <a:off x="350196" y="466928"/>
            <a:ext cx="11326238" cy="59436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8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C8F4CFAF-F6BB-445F-9BCF-FB07460EB3DD}"/>
              </a:ext>
            </a:extLst>
          </p:cNvPr>
          <p:cNvSpPr txBox="1"/>
          <p:nvPr/>
        </p:nvSpPr>
        <p:spPr>
          <a:xfrm>
            <a:off x="252919" y="155643"/>
            <a:ext cx="809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 (p. 122, </a:t>
            </a:r>
            <a:r>
              <a:rPr lang="hr-HR" sz="2400" dirty="0" err="1"/>
              <a:t>task</a:t>
            </a:r>
            <a:r>
              <a:rPr lang="hr-HR" sz="2400" dirty="0"/>
              <a:t> 6).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7D7A680-7A98-4323-BD21-ECCE350F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60" y="1213019"/>
            <a:ext cx="8753475" cy="338137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D1E2A2C2-51C5-4AB6-9001-D150DD7A94D5}"/>
              </a:ext>
            </a:extLst>
          </p:cNvPr>
          <p:cNvSpPr txBox="1"/>
          <p:nvPr/>
        </p:nvSpPr>
        <p:spPr>
          <a:xfrm>
            <a:off x="1741252" y="4675485"/>
            <a:ext cx="8881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? </a:t>
            </a:r>
          </a:p>
          <a:p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ever</a:t>
            </a:r>
            <a:r>
              <a:rPr lang="hr-HR" sz="2400" dirty="0"/>
              <a:t> </a:t>
            </a:r>
            <a:r>
              <a:rPr lang="hr-HR" sz="2400" dirty="0" err="1"/>
              <a:t>seen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? 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781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3CAFC3E-C045-4A4E-AFE2-8094B7E5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63" y="301558"/>
            <a:ext cx="7626357" cy="361868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D5AB757-7D79-4D29-B281-8F9AF844E3A1}"/>
              </a:ext>
            </a:extLst>
          </p:cNvPr>
          <p:cNvSpPr txBox="1"/>
          <p:nvPr/>
        </p:nvSpPr>
        <p:spPr>
          <a:xfrm>
            <a:off x="165369" y="126459"/>
            <a:ext cx="3725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. </a:t>
            </a:r>
            <a:r>
              <a:rPr lang="hr-HR" sz="2400" dirty="0" err="1"/>
              <a:t>Go</a:t>
            </a:r>
            <a:r>
              <a:rPr lang="hr-HR" sz="2400" dirty="0"/>
              <a:t> online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one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.</a:t>
            </a:r>
          </a:p>
          <a:p>
            <a:endParaRPr lang="hr-HR" sz="2400" i="1" dirty="0"/>
          </a:p>
          <a:p>
            <a:r>
              <a:rPr lang="hr-HR" sz="2400" dirty="0" err="1"/>
              <a:t>Add</a:t>
            </a:r>
            <a:r>
              <a:rPr lang="hr-HR" sz="2400" dirty="0"/>
              <a:t> </a:t>
            </a:r>
            <a:r>
              <a:rPr lang="hr-HR" sz="2400" dirty="0" err="1"/>
              <a:t>two</a:t>
            </a:r>
            <a:r>
              <a:rPr lang="hr-HR" sz="2400" dirty="0"/>
              <a:t> </a:t>
            </a:r>
            <a:r>
              <a:rPr lang="hr-HR" sz="2400" dirty="0" err="1"/>
              <a:t>pieces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information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animal</a:t>
            </a:r>
            <a:r>
              <a:rPr lang="hr-HR" sz="2400" dirty="0"/>
              <a:t>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</a:t>
            </a:r>
            <a:r>
              <a:rPr lang="hr-HR" sz="2400" dirty="0" err="1"/>
              <a:t>interesting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important</a:t>
            </a:r>
            <a:r>
              <a:rPr lang="hr-HR" sz="2400" dirty="0"/>
              <a:t> to </a:t>
            </a:r>
            <a:r>
              <a:rPr lang="hr-HR" sz="2400" dirty="0" err="1"/>
              <a:t>mention</a:t>
            </a:r>
            <a:r>
              <a:rPr lang="hr-HR" sz="24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9145F23-32FD-46F1-895A-845BFAAC927B}"/>
              </a:ext>
            </a:extLst>
          </p:cNvPr>
          <p:cNvSpPr txBox="1"/>
          <p:nvPr/>
        </p:nvSpPr>
        <p:spPr>
          <a:xfrm>
            <a:off x="3157793" y="4995931"/>
            <a:ext cx="703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Make a poster, </a:t>
            </a:r>
            <a:r>
              <a:rPr lang="hr-HR" sz="2400" dirty="0" err="1"/>
              <a:t>mind</a:t>
            </a:r>
            <a:r>
              <a:rPr lang="hr-HR" sz="2400" dirty="0"/>
              <a:t> </a:t>
            </a:r>
            <a:r>
              <a:rPr lang="hr-HR" sz="2400" dirty="0" err="1"/>
              <a:t>map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a </a:t>
            </a:r>
            <a:r>
              <a:rPr lang="hr-HR" sz="2400" dirty="0" err="1"/>
              <a:t>presentation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5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317</Words>
  <Application>Microsoft Office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331</cp:revision>
  <dcterms:created xsi:type="dcterms:W3CDTF">2020-09-19T11:02:00Z</dcterms:created>
  <dcterms:modified xsi:type="dcterms:W3CDTF">2022-09-22T12:50:33Z</dcterms:modified>
</cp:coreProperties>
</file>